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66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44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20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66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39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45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39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15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72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51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64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F0EA-2869-4B85-A9FE-79182B5C5C55}" type="datetimeFigureOut">
              <a:rPr lang="en-AU" smtClean="0"/>
              <a:t>19/03/2018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AB9-2413-4B47-9076-4547A16CAF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64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49BC5A-0CB4-4BDC-9BDE-E1D39693940A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3360"/>
          </a:p>
        </p:txBody>
      </p:sp>
      <p:pic>
        <p:nvPicPr>
          <p:cNvPr id="1028" name="Picture 4" descr="Image result for bigv">
            <a:extLst>
              <a:ext uri="{FF2B5EF4-FFF2-40B4-BE49-F238E27FC236}">
                <a16:creationId xmlns:a16="http://schemas.microsoft.com/office/drawing/2014/main" id="{7AF70596-4A26-4C36-993B-F3308D65C0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" t="32544" b="34260"/>
          <a:stretch/>
        </p:blipFill>
        <p:spPr bwMode="auto">
          <a:xfrm>
            <a:off x="1266354" y="0"/>
            <a:ext cx="7068492" cy="237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E49D98-1710-4C76-9FBF-82A23A7F1453}"/>
              </a:ext>
            </a:extLst>
          </p:cNvPr>
          <p:cNvSpPr txBox="1"/>
          <p:nvPr/>
        </p:nvSpPr>
        <p:spPr>
          <a:xfrm>
            <a:off x="18288" y="2915424"/>
            <a:ext cx="960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6600"/>
                </a:solidFill>
                <a:latin typeface="College Block" panose="02000500000000000000" pitchFamily="2" charset="0"/>
              </a:rPr>
              <a:t>THIS saturday AT MBS</a:t>
            </a:r>
            <a:endParaRPr lang="en-AU" sz="6600" dirty="0">
              <a:solidFill>
                <a:srgbClr val="FF6600"/>
              </a:solidFill>
              <a:latin typeface="College Block" panose="02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9FA9A-03E1-4C9F-A361-E37C56C10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" y="5543533"/>
            <a:ext cx="3986525" cy="13872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3E26CBE-E867-4BBA-B080-3190ED994607}"/>
              </a:ext>
            </a:extLst>
          </p:cNvPr>
          <p:cNvSpPr txBox="1"/>
          <p:nvPr/>
        </p:nvSpPr>
        <p:spPr>
          <a:xfrm>
            <a:off x="4781544" y="5784394"/>
            <a:ext cx="690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College Block" panose="02000500000000000000" pitchFamily="2" charset="0"/>
              </a:rPr>
              <a:t>V</a:t>
            </a:r>
            <a:endParaRPr lang="en-AU" sz="7200" dirty="0">
              <a:solidFill>
                <a:schemeClr val="bg1"/>
              </a:solidFill>
              <a:latin typeface="College Block" panose="02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70477B-1320-4A53-8F63-9D145A432CE0}"/>
              </a:ext>
            </a:extLst>
          </p:cNvPr>
          <p:cNvSpPr txBox="1"/>
          <p:nvPr/>
        </p:nvSpPr>
        <p:spPr>
          <a:xfrm>
            <a:off x="1247298" y="4658230"/>
            <a:ext cx="7068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llege Block" panose="02000500000000000000" pitchFamily="2" charset="0"/>
              </a:rPr>
              <a:t>6:30pm SENIOR WOMEN</a:t>
            </a:r>
            <a:endParaRPr lang="en-AU" sz="4000" dirty="0">
              <a:solidFill>
                <a:schemeClr val="bg1"/>
              </a:solidFill>
              <a:latin typeface="College Block" panose="020005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75FB5B-601F-4FF4-90C5-F8BC906806D1}"/>
              </a:ext>
            </a:extLst>
          </p:cNvPr>
          <p:cNvSpPr/>
          <p:nvPr/>
        </p:nvSpPr>
        <p:spPr>
          <a:xfrm>
            <a:off x="0" y="11390565"/>
            <a:ext cx="9619488" cy="142932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9E0A21-D48C-49A4-A008-A9E0188D6041}"/>
              </a:ext>
            </a:extLst>
          </p:cNvPr>
          <p:cNvSpPr txBox="1"/>
          <p:nvPr/>
        </p:nvSpPr>
        <p:spPr>
          <a:xfrm>
            <a:off x="18288" y="11593135"/>
            <a:ext cx="9564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ollege Block" panose="02000500000000000000" pitchFamily="2" charset="0"/>
              </a:rPr>
              <a:t>#GOBREAKERS</a:t>
            </a:r>
            <a:endParaRPr lang="en-AU" sz="6000" dirty="0">
              <a:solidFill>
                <a:schemeClr val="bg1"/>
              </a:solidFill>
              <a:latin typeface="College Block" panose="02000500000000000000" pitchFamily="2" charset="0"/>
            </a:endParaRPr>
          </a:p>
        </p:txBody>
      </p:sp>
      <p:pic>
        <p:nvPicPr>
          <p:cNvPr id="6" name="Picture 6" descr="Image result for sherbrooke suns">
            <a:extLst>
              <a:ext uri="{FF2B5EF4-FFF2-40B4-BE49-F238E27FC236}">
                <a16:creationId xmlns:a16="http://schemas.microsoft.com/office/drawing/2014/main" id="{DB1C973F-EE54-4B1A-AF2F-4E2B98B17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89" y="5316491"/>
            <a:ext cx="1704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4E1FC9-BBA7-41D5-96C5-7B479C414DA8}"/>
              </a:ext>
            </a:extLst>
          </p:cNvPr>
          <p:cNvSpPr txBox="1"/>
          <p:nvPr/>
        </p:nvSpPr>
        <p:spPr>
          <a:xfrm>
            <a:off x="1247298" y="8201977"/>
            <a:ext cx="7068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llege Block" panose="02000500000000000000" pitchFamily="2" charset="0"/>
              </a:rPr>
              <a:t>8:30pm youth men</a:t>
            </a:r>
            <a:endParaRPr lang="en-AU" sz="4000" dirty="0">
              <a:solidFill>
                <a:schemeClr val="bg1"/>
              </a:solidFill>
              <a:latin typeface="College Block" panose="020005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C017E39-8BEC-4439-A4AC-58D2F7493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9" y="9177229"/>
            <a:ext cx="3986525" cy="138725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7748041-251E-4863-9269-2E8C4E0C95E8}"/>
              </a:ext>
            </a:extLst>
          </p:cNvPr>
          <p:cNvSpPr txBox="1"/>
          <p:nvPr/>
        </p:nvSpPr>
        <p:spPr>
          <a:xfrm>
            <a:off x="4781543" y="9270692"/>
            <a:ext cx="690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College Block" panose="02000500000000000000" pitchFamily="2" charset="0"/>
              </a:rPr>
              <a:t>V</a:t>
            </a:r>
            <a:endParaRPr lang="en-AU" sz="7200" dirty="0">
              <a:solidFill>
                <a:schemeClr val="bg1"/>
              </a:solidFill>
              <a:latin typeface="College Block" panose="02000500000000000000" pitchFamily="2" charset="0"/>
            </a:endParaRPr>
          </a:p>
        </p:txBody>
      </p:sp>
      <p:pic>
        <p:nvPicPr>
          <p:cNvPr id="1038" name="Picture 14" descr="Image result for whittlesea pacers">
            <a:extLst>
              <a:ext uri="{FF2B5EF4-FFF2-40B4-BE49-F238E27FC236}">
                <a16:creationId xmlns:a16="http://schemas.microsoft.com/office/drawing/2014/main" id="{A36DC4DB-6E6A-42F5-8D4E-B8C10BF0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424" y="8981042"/>
            <a:ext cx="2888234" cy="162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24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14</Words>
  <Application>Microsoft Office PowerPoint</Application>
  <PresentationFormat>A3 Paper (297x420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College Block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MDBA Communications</dc:creator>
  <cp:lastModifiedBy>MDBA Communications</cp:lastModifiedBy>
  <cp:revision>6</cp:revision>
  <cp:lastPrinted>2018-03-19T03:54:23Z</cp:lastPrinted>
  <dcterms:created xsi:type="dcterms:W3CDTF">2018-03-15T23:50:21Z</dcterms:created>
  <dcterms:modified xsi:type="dcterms:W3CDTF">2018-03-19T03:55:15Z</dcterms:modified>
</cp:coreProperties>
</file>